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49381" y="3629890"/>
            <a:ext cx="863138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 smtClean="0"/>
              <a:t>Oosters</a:t>
            </a:r>
          </a:p>
          <a:p>
            <a:r>
              <a:rPr lang="nl-NL" sz="7200" dirty="0" smtClean="0"/>
              <a:t>rouwarrangement</a:t>
            </a:r>
          </a:p>
          <a:p>
            <a:r>
              <a:rPr lang="nl-NL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Integrale opdracht</a:t>
            </a:r>
          </a:p>
          <a:p>
            <a:r>
              <a:rPr lang="nl-NL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Rouwbloemwerk naar wens van de klant</a:t>
            </a:r>
            <a:endParaRPr lang="nl-NL" sz="2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8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724" y="274319"/>
            <a:ext cx="4261757" cy="5682343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4781006" y="1005841"/>
            <a:ext cx="4206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Oosters georiënteerd rouwbloemwerk met symbolisch palmblad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29155" y="2571749"/>
            <a:ext cx="3931200" cy="3931200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5590903" y="4232366"/>
            <a:ext cx="233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Oosters rouwbloemwerk is vaak zeer kleurrijk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637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1456" y="2939144"/>
            <a:ext cx="5397318" cy="3600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2361" y="182879"/>
            <a:ext cx="3860192" cy="6466115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4807131" y="966652"/>
            <a:ext cx="49900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Bloem- en overig materiaalgebruik is in een oosters rouwarrangement anders dan in een traditioneel arrangement. Symboliek van bloemen- blad en kleur spelen een grotere rol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4015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E3067A-8383-4ED7-81DB-46EC1072E2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103EB1-F323-44AA-88C4-1F3AC30D7B42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13AFDCC-1A27-4937-B7D8-796A2FC50D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48</Words>
  <Application>Microsoft Office PowerPoint</Application>
  <PresentationFormat>Breedbeeld</PresentationFormat>
  <Paragraphs>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Betty Rijnberg</cp:lastModifiedBy>
  <cp:revision>8</cp:revision>
  <dcterms:created xsi:type="dcterms:W3CDTF">2017-07-30T11:34:02Z</dcterms:created>
  <dcterms:modified xsi:type="dcterms:W3CDTF">2017-09-18T14:06:00Z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